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B6F7C-F948-9847-8670-6B31DD69AE74}" v="1" dt="2020-04-10T19:30:52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1"/>
    <p:restoredTop sz="95915"/>
  </p:normalViewPr>
  <p:slideViewPr>
    <p:cSldViewPr snapToGrid="0" snapToObjects="1">
      <p:cViewPr varScale="1">
        <p:scale>
          <a:sx n="136" d="100"/>
          <a:sy n="136" d="100"/>
        </p:scale>
        <p:origin x="224" y="1032"/>
      </p:cViewPr>
      <p:guideLst>
        <p:guide orient="horz" pos="576"/>
        <p:guide pos="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D23AB-EE46-BC48-9BA1-6B1F976835BA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544D5-B1B5-FA49-815A-90473EBCA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44D5-B1B5-FA49-815A-90473EBCAF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6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1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1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5014-E8DA-1F49-9B64-B6BE102F7B90}" type="datetimeFigureOut">
              <a:rPr lang="en-US" smtClean="0"/>
              <a:t>4/17/20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33E1-AD7E-2F47-B90E-2B57CE04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5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0" y="3724421"/>
            <a:ext cx="6017454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Title of Presentation 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9AFA65-A861-404C-A1D3-CA4A6421B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102B61-C380-0346-8C3D-3E65FCA4F591}"/>
              </a:ext>
            </a:extLst>
          </p:cNvPr>
          <p:cNvSpPr txBox="1"/>
          <p:nvPr/>
        </p:nvSpPr>
        <p:spPr>
          <a:xfrm>
            <a:off x="4127403" y="2879055"/>
            <a:ext cx="6278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Presentation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89935-AE40-9E45-BDAA-26AD1E2F3D10}"/>
              </a:ext>
            </a:extLst>
          </p:cNvPr>
          <p:cNvSpPr txBox="1"/>
          <p:nvPr/>
        </p:nvSpPr>
        <p:spPr>
          <a:xfrm>
            <a:off x="4127403" y="3554500"/>
            <a:ext cx="627888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Secondary Text</a:t>
            </a: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FF43C0-1951-7642-A138-E1F66B18D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6014" y="914401"/>
            <a:ext cx="6951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charset="0"/>
                <a:ea typeface="Impact" charset="0"/>
                <a:cs typeface="Impact" charset="0"/>
              </a:rPr>
              <a:t>Header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014" y="1730327"/>
            <a:ext cx="7289409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Palatino" charset="0"/>
                <a:ea typeface="Palatino" charset="0"/>
                <a:cs typeface="Palatino" charset="0"/>
              </a:rPr>
              <a:t>Add text here</a:t>
            </a:r>
          </a:p>
          <a:p>
            <a:pPr>
              <a:lnSpc>
                <a:spcPct val="150000"/>
              </a:lnSpc>
            </a:pPr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Palatino" charset="0"/>
                <a:ea typeface="Palatino" charset="0"/>
                <a:cs typeface="Palatino" charset="0"/>
              </a:rPr>
              <a:t>• Can use bullets or paragraphs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Palatino" charset="0"/>
                <a:ea typeface="Palatino" charset="0"/>
                <a:cs typeface="Palatino" charset="0"/>
              </a:rPr>
              <a:t>• Make all text flush left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Palatino" charset="0"/>
                <a:ea typeface="Palatino" charset="0"/>
                <a:cs typeface="Palatino" charset="0"/>
              </a:rPr>
              <a:t>• Use </a:t>
            </a:r>
            <a:r>
              <a:rPr lang="en-US" i="1" dirty="0">
                <a:latin typeface="Palatino" charset="0"/>
                <a:ea typeface="Palatino" charset="0"/>
                <a:cs typeface="Palatino" charset="0"/>
              </a:rPr>
              <a:t>Palatino</a:t>
            </a:r>
            <a:r>
              <a:rPr lang="en-US" dirty="0">
                <a:latin typeface="Palatino" charset="0"/>
                <a:ea typeface="Palatino" charset="0"/>
                <a:cs typeface="Palatino" charset="0"/>
              </a:rPr>
              <a:t> font for text and </a:t>
            </a:r>
            <a:r>
              <a:rPr lang="en-US" i="1" dirty="0">
                <a:latin typeface="Palatino" charset="0"/>
                <a:ea typeface="Palatino" charset="0"/>
                <a:cs typeface="Palatino" charset="0"/>
              </a:rPr>
              <a:t>Impact</a:t>
            </a:r>
            <a:r>
              <a:rPr lang="en-US" dirty="0">
                <a:latin typeface="Palatino" charset="0"/>
                <a:ea typeface="Palatino" charset="0"/>
                <a:cs typeface="Palatino" charset="0"/>
              </a:rPr>
              <a:t> for headers</a:t>
            </a: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  <a:p>
            <a:endParaRPr lang="en-US" dirty="0">
              <a:latin typeface="Palatino" charset="0"/>
              <a:ea typeface="Palatino" charset="0"/>
              <a:cs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PU-PP-template_new-brand-REV" id="{772F4970-E9F4-3445-9E5D-F67C87D67FE2}" vid="{04BF7741-6946-B74D-9916-73812CA9E4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35</Words>
  <Application>Microsoft Macintosh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Palatino</vt:lpstr>
      <vt:lpstr>Palatino Linotype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Susannah J</dc:creator>
  <cp:lastModifiedBy>Kim, Susannah J</cp:lastModifiedBy>
  <cp:revision>2</cp:revision>
  <dcterms:created xsi:type="dcterms:W3CDTF">2020-04-17T18:06:36Z</dcterms:created>
  <dcterms:modified xsi:type="dcterms:W3CDTF">2020-04-17T18:23:05Z</dcterms:modified>
</cp:coreProperties>
</file>