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2" pos="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9"/>
    <p:restoredTop sz="94671"/>
  </p:normalViewPr>
  <p:slideViewPr>
    <p:cSldViewPr snapToGrid="0" snapToObjects="1">
      <p:cViewPr varScale="1">
        <p:scale>
          <a:sx n="91" d="100"/>
          <a:sy n="91" d="100"/>
        </p:scale>
        <p:origin x="1808" y="176"/>
      </p:cViewPr>
      <p:guideLst>
        <p:guide orient="horz" pos="576"/>
        <p:guide pos="6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D23AB-EE46-BC48-9BA1-6B1F976835BA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544D5-B1B5-FA49-815A-90473EBCA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35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544D5-B1B5-FA49-815A-90473EBCAF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9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5014-E8DA-1F49-9B64-B6BE102F7B90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33E1-AD7E-2F47-B90E-2B57CE04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8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5014-E8DA-1F49-9B64-B6BE102F7B90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33E1-AD7E-2F47-B90E-2B57CE04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4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5014-E8DA-1F49-9B64-B6BE102F7B90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33E1-AD7E-2F47-B90E-2B57CE04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47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5014-E8DA-1F49-9B64-B6BE102F7B90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33E1-AD7E-2F47-B90E-2B57CE04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5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5014-E8DA-1F49-9B64-B6BE102F7B90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33E1-AD7E-2F47-B90E-2B57CE04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7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5014-E8DA-1F49-9B64-B6BE102F7B90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33E1-AD7E-2F47-B90E-2B57CE04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8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5014-E8DA-1F49-9B64-B6BE102F7B90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33E1-AD7E-2F47-B90E-2B57CE04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4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5014-E8DA-1F49-9B64-B6BE102F7B90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33E1-AD7E-2F47-B90E-2B57CE04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1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5014-E8DA-1F49-9B64-B6BE102F7B90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33E1-AD7E-2F47-B90E-2B57CE04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5014-E8DA-1F49-9B64-B6BE102F7B90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33E1-AD7E-2F47-B90E-2B57CE04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4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5014-E8DA-1F49-9B64-B6BE102F7B90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33E1-AD7E-2F47-B90E-2B57CE04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58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35014-E8DA-1F49-9B64-B6BE102F7B90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C33E1-AD7E-2F47-B90E-2B57CE04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0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3724421"/>
            <a:ext cx="6017454" cy="16557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  <a:latin typeface="Palatino Linotype" charset="0"/>
                <a:ea typeface="Palatino Linotype" charset="0"/>
                <a:cs typeface="Palatino Linotype" charset="0"/>
              </a:rPr>
              <a:t>Title of Presentation 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Palatino Linotype" charset="0"/>
                <a:ea typeface="Palatino Linotype" charset="0"/>
                <a:cs typeface="Palatino Linotype" charset="0"/>
              </a:rPr>
              <a:t>Date</a:t>
            </a:r>
            <a:endParaRPr lang="en-US" sz="2000" dirty="0">
              <a:solidFill>
                <a:schemeClr val="bg1"/>
              </a:solidFill>
              <a:latin typeface="Palatino Linotype" charset="0"/>
              <a:ea typeface="Palatino Linotype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914400"/>
            <a:ext cx="6951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 charset="0"/>
                <a:ea typeface="Impact" charset="0"/>
                <a:cs typeface="Impact" charset="0"/>
              </a:rPr>
              <a:t>Header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730326"/>
            <a:ext cx="7289409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Palatino" charset="0"/>
                <a:ea typeface="Palatino" charset="0"/>
                <a:cs typeface="Palatino" charset="0"/>
              </a:rPr>
              <a:t>Add text here</a:t>
            </a:r>
          </a:p>
          <a:p>
            <a:pPr>
              <a:lnSpc>
                <a:spcPct val="150000"/>
              </a:lnSpc>
            </a:pP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latino" charset="0"/>
                <a:ea typeface="Palatino" charset="0"/>
                <a:cs typeface="Palatino" charset="0"/>
              </a:rPr>
              <a:t>• Can use bullets or paragraphs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latino" charset="0"/>
                <a:ea typeface="Palatino" charset="0"/>
                <a:cs typeface="Palatino" charset="0"/>
              </a:rPr>
              <a:t>• Make all text flush left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latino" charset="0"/>
                <a:ea typeface="Palatino" charset="0"/>
                <a:cs typeface="Palatino" charset="0"/>
              </a:rPr>
              <a:t>• Use </a:t>
            </a:r>
            <a:r>
              <a:rPr lang="en-US" i="1" dirty="0" smtClean="0">
                <a:latin typeface="Palatino" charset="0"/>
                <a:ea typeface="Palatino" charset="0"/>
                <a:cs typeface="Palatino" charset="0"/>
              </a:rPr>
              <a:t>Palatino</a:t>
            </a:r>
            <a:r>
              <a:rPr lang="en-US" dirty="0" smtClean="0">
                <a:latin typeface="Palatino" charset="0"/>
                <a:ea typeface="Palatino" charset="0"/>
                <a:cs typeface="Palatino" charset="0"/>
              </a:rPr>
              <a:t> font for text and </a:t>
            </a:r>
            <a:r>
              <a:rPr lang="en-US" i="1" dirty="0" smtClean="0">
                <a:latin typeface="Palatino" charset="0"/>
                <a:ea typeface="Palatino" charset="0"/>
                <a:cs typeface="Palatino" charset="0"/>
              </a:rPr>
              <a:t>Impact</a:t>
            </a:r>
            <a:r>
              <a:rPr lang="en-US" dirty="0" smtClean="0">
                <a:latin typeface="Palatino" charset="0"/>
                <a:ea typeface="Palatino" charset="0"/>
                <a:cs typeface="Palatino" charset="0"/>
              </a:rPr>
              <a:t> for headers</a:t>
            </a: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 smtClean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 smtClean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 smtClean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5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31</Words>
  <Application>Microsoft Macintosh PowerPoint</Application>
  <PresentationFormat>On-screen Show (4:3)</PresentationFormat>
  <Paragraphs>14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Calibri</vt:lpstr>
      <vt:lpstr>Calibri Light</vt:lpstr>
      <vt:lpstr>Impact</vt:lpstr>
      <vt:lpstr>Palatino</vt:lpstr>
      <vt:lpstr>Palatino Linotype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Carney, Jennifer</dc:creator>
  <cp:lastModifiedBy>Carney, Jennifer</cp:lastModifiedBy>
  <cp:revision>7</cp:revision>
  <dcterms:created xsi:type="dcterms:W3CDTF">2016-10-24T17:06:22Z</dcterms:created>
  <dcterms:modified xsi:type="dcterms:W3CDTF">2016-10-24T21:32:40Z</dcterms:modified>
</cp:coreProperties>
</file>